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FF439-5DBE-49C0-BF43-F7213732B85B}" v="10" dt="2025-03-21T16:19:17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82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45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047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3076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27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272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89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80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5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8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1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0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1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47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308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03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7348-187E-4A16-8202-E3BA4967D99C}" type="datetimeFigureOut">
              <a:rPr lang="en-IN" smtClean="0"/>
              <a:t>21-03-2025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1F8B4-1AF6-47C5-BDA0-E23D8233E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4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CAAE-7111-A2BD-E253-A42CBAE55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purchase analytics for </a:t>
            </a:r>
            <a:br>
              <a:rPr lang="en-I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platform..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2677B-3330-EBB7-7A6B-DBD61D782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KIRUTHIK CHAKRA | BADM-WD-T-B9</a:t>
            </a:r>
          </a:p>
        </p:txBody>
      </p:sp>
    </p:spTree>
    <p:extLst>
      <p:ext uri="{BB962C8B-B14F-4D97-AF65-F5344CB8AC3E}">
        <p14:creationId xmlns:p14="http://schemas.microsoft.com/office/powerpoint/2010/main" val="95288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3E6D-A315-ED95-2E8D-496A5B05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90729"/>
            <a:ext cx="10353761" cy="9723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Median calculation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7FED-E767-9650-66A9-DC4C76069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63041"/>
            <a:ext cx="10353762" cy="4328159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 the median purchase amount per product category.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DB5D1-CE6E-12A8-0560-6842D2C2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240280"/>
            <a:ext cx="7333488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10CF-7B07-9B16-B80A-CC8265B2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71857"/>
            <a:ext cx="10353761" cy="9265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Complex aggregation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C614-413E-C686-AE3B-97EA1B75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01120"/>
            <a:ext cx="10353762" cy="488995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average, maximum, and minimum purchase value for each product type and customer age group.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67AE4-AC5E-2880-32D9-8D40E381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45" y="2474300"/>
            <a:ext cx="8449057" cy="3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D3FD-50F1-624C-F9E9-F49E32968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13232"/>
            <a:ext cx="10353762" cy="54315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Age Group: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CDB21-CC25-78F8-9EAF-5C546A07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36" y="1266714"/>
            <a:ext cx="8311896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AE5D-088D-A021-A3F4-7BFDDAA6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8433"/>
            <a:ext cx="10353761" cy="95402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grouping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1A3D-90A4-F607-2D37-E5E68FA64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92560"/>
            <a:ext cx="10616790" cy="484423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purchases by day of the week and find the average number of purchases made on each day.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E1671-79F2-6D6A-F88E-B4AA6F34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9" y="2450591"/>
            <a:ext cx="7406640" cy="4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8F01-9228-50EA-C74F-0FBF8C33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65760"/>
            <a:ext cx="10353762" cy="573328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customers by city and find the total number of purchases and total revenue generated.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6F82-A021-9445-F699-7D081013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55" y="1604537"/>
            <a:ext cx="9582642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9AAD-41DC-6B40-7890-9BA569E7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08433"/>
            <a:ext cx="10353761" cy="9265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Case statement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C9312-5620-75EE-80B1-D87A3BB65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581432"/>
            <a:ext cx="10353762" cy="4682208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Classify customers as “High-Spending,” “Medium-Spending,” or “Low-Spending” based on their total purchase amounts (using percentiles in multiples of 33).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8A2B3-00F3-FEDF-63BA-35230EB6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3" y="2596895"/>
            <a:ext cx="8284465" cy="37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0B2A-6481-2F2D-B3EA-83539F29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0145"/>
            <a:ext cx="10353761" cy="85344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Join with condition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AAA1-FA42-8A6A-045A-B2DD4383F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83416"/>
            <a:ext cx="10353762" cy="4761936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purchase history with customer profile dataset where the customer’s age is above 30, and display their purchase details.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F494-80E1-9C7D-7A18-7263FFC3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22" y="2467149"/>
            <a:ext cx="7836303" cy="40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E88B-859F-7362-67EF-1E76AA7E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81001"/>
            <a:ext cx="10353761" cy="85344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Top N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6A090-BC63-5B9C-3CEF-FF08BC84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28552"/>
            <a:ext cx="10353762" cy="4789368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top 5 products contributing to the highest revenue.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7F217-09DB-18A1-DE3D-C9008218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2276416"/>
            <a:ext cx="6322205" cy="33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91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AAB2-11CF-2D5B-FFBF-3340D193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505008"/>
            <a:ext cx="10353762" cy="562147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top 3 cities with </a:t>
            </a:r>
            <a:r>
              <a:rPr lang="en-US" sz="2400" b="0" i="0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unique customers.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E66BB-D556-0929-09DB-EB98F1A8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645920"/>
            <a:ext cx="7909560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1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4636-8D26-59A3-3511-D42F5942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585"/>
            <a:ext cx="10353761" cy="84429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Window Function for trend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2A70C-95DD-0110-9687-ED5950B9E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25881"/>
            <a:ext cx="10353762" cy="4626863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7-day moving average of total purchases per product and which customer had high 7 day MA.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327A1-46BB-4A48-B66D-A5AA7C81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3" y="2411140"/>
            <a:ext cx="5014714" cy="345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FA795-413D-D5CD-3227-C95ED4D5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09" y="2411140"/>
            <a:ext cx="5547211" cy="34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A7F5-CED8-DD07-8540-0B5AA003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871728"/>
          </a:xfrm>
        </p:spPr>
        <p:txBody>
          <a:bodyPr>
            <a:normAutofit fontScale="90000"/>
          </a:bodyPr>
          <a:lstStyle/>
          <a:p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tasks:</a:t>
            </a:r>
            <a:b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DAC03-15C1-3364-5089-983159D6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170432"/>
            <a:ext cx="11640311" cy="4873752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Aggregation :</a:t>
            </a:r>
          </a:p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Find the total number of purchases per product per year and list down the top selling products every year.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337A4-4BCD-E538-9E81-E56CEFDA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099" y="2468269"/>
            <a:ext cx="5855001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5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AF8B-627D-809B-61E1-65250965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6993"/>
            <a:ext cx="10353761" cy="88087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Nested queries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BB76-99B4-3BEF-F0A9-597B3E9B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71600"/>
            <a:ext cx="10353762" cy="5001768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customers who have never purchased products from the top 5 most popular categories.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C7E12-D2A9-37C4-D2BA-33FC4B5B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19" y="2421416"/>
            <a:ext cx="7525511" cy="40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DC01-AE10-CE8B-87B9-164071B4A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50144"/>
            <a:ext cx="10353762" cy="561232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products purchased only once in the entire dataset.</a:t>
            </a:r>
          </a:p>
          <a:p>
            <a:pPr marL="0" indent="0" algn="just">
              <a:buNone/>
            </a:pPr>
            <a:endParaRPr lang="en-US" sz="18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A9E79-BA05-3F69-8BE1-0DBBF7C5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4" y="1673158"/>
            <a:ext cx="7854696" cy="3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03F9-C3F4-9ECB-9072-170B4DAB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5865"/>
            <a:ext cx="10353761" cy="8077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Date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83DD3-C3B7-CD3B-4147-730AE0693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428552"/>
            <a:ext cx="10353762" cy="4533336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month with the highest total sales volume.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A1F09-CFEE-9919-6583-8882EFC7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36" y="2231136"/>
            <a:ext cx="6361452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8A402-592E-E5A8-E8E5-0DEE2D39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13232"/>
            <a:ext cx="10353762" cy="557784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year-over-year growth of total sales.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93394-2C71-827B-A71F-0711E821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23" y="1813851"/>
            <a:ext cx="7198361" cy="43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DD4A-EC20-24EA-64DC-53E7A3B6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43841"/>
            <a:ext cx="10353761" cy="96316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Join with aggregation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77B51-243B-4EEB-0B74-BC5925D3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07009"/>
            <a:ext cx="10353762" cy="4944816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all three datasets to find the total revenue per product per customer.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B751D-7546-54B8-36CB-F2528A91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2170176"/>
            <a:ext cx="7616951" cy="38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4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A732-5DD5-283A-EB45-57DC282D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16409"/>
            <a:ext cx="10353761" cy="10454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Customer retention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9788-2CB9-1C56-1883-E013F97A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510848"/>
            <a:ext cx="10353762" cy="4807656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percentage of repeat customers in the dataset.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EB1D-9FC8-3926-E034-786EFF1D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41" y="2532829"/>
            <a:ext cx="7321926" cy="31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4B27-3C7B-0932-4C88-8C39801D1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687888"/>
            <a:ext cx="10353762" cy="549345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average number of days between purchases for repeat customers.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35E06-F25B-DAE9-9B3D-20A126C2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1645920"/>
            <a:ext cx="8065008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3D73-7019-76CD-AB55-DAC2B39A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63297"/>
            <a:ext cx="10353761" cy="89001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 Time series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D882F-28C5-8008-7331-53EA629F9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53313"/>
            <a:ext cx="10353762" cy="5157215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products with the highest growth in purchase frequency over time (average purchase YOY).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03B2D-F64D-C735-63D6-6198D5BC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28" y="2313432"/>
            <a:ext cx="6439231" cy="41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1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CCDA-0D75-4864-5926-4E369E11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7849"/>
            <a:ext cx="10353761" cy="96316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subqueries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1EA24-2FC9-20FC-5B74-98EEC701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947" y="1271016"/>
            <a:ext cx="10353762" cy="493775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customers whose total expenditure is above the average expenditure of all customers.</a:t>
            </a:r>
          </a:p>
          <a:p>
            <a:pPr marL="0" indent="0" algn="just">
              <a:buNone/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9C0BA-3EF8-A4AC-C14D-CF0A60AA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63" y="2179320"/>
            <a:ext cx="6255071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8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77B2-CCE8-2531-7866-CC8484304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95864"/>
            <a:ext cx="10353762" cy="601466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Find products with a purchase amount higher than the average purchase amount across all products.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8457E-6AD1-BE8C-D418-98E470C4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66" y="1474719"/>
            <a:ext cx="7150467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7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BAE2C-A2C9-C114-7AA4-DDC5FE68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475488"/>
            <a:ext cx="10936223" cy="56327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average quantity purchased per product and list down the top 5 products with high avg quantity purchased.</a:t>
            </a:r>
          </a:p>
          <a:p>
            <a:pPr marL="0" indent="0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B07D8-342D-507F-2BB4-7B71B89C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783081"/>
            <a:ext cx="6126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7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4070-670D-231D-C567-E9061295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96240"/>
            <a:ext cx="10353761" cy="6705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Correlated queries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56F6-D93E-137F-C7DF-CB8BE19FB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327968"/>
            <a:ext cx="10353762" cy="513379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purchase dates where a customer made a purchase larger than their average purchase amount.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A660F-F72D-3228-6D45-BD0B05E7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60" y="2485448"/>
            <a:ext cx="6741960" cy="36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6473-94E4-280F-7F1A-58A3F994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697032"/>
            <a:ext cx="10353762" cy="553003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List all products that were purchased more frequently than the average frequency of products in their category.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A1E33-15CE-6CCB-32E5-B106B35F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9" y="1877342"/>
            <a:ext cx="7351776" cy="4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D166-8415-7D4D-25D0-7D762590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54153"/>
            <a:ext cx="10353761" cy="835152"/>
          </a:xfrm>
        </p:spPr>
        <p:txBody>
          <a:bodyPr/>
          <a:lstStyle/>
          <a:p>
            <a:r>
              <a:rPr lang="en-US" dirty="0"/>
              <a:t>t. Data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A67E-A3CA-09BB-E477-B9CFC33B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28552"/>
            <a:ext cx="10353762" cy="470707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the day, month, and year from the purchase date, and group total purchases by month across all years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100F-B256-F574-F60D-C6D9E320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7" y="2615184"/>
            <a:ext cx="6730633" cy="31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1C5F-5977-3D76-D9EF-169A5F6E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71857"/>
            <a:ext cx="10353761" cy="90830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 Visualization in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1E52-6A0D-01AB-591C-0F4D43F8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510848"/>
            <a:ext cx="10353762" cy="466135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bar chart showing the total purchases per product category.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95E7-FE7B-8A01-47EE-8970194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66" y="2210711"/>
            <a:ext cx="7106015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1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3DB4A-E71A-BA75-8946-42617A67B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623880"/>
            <a:ext cx="10353762" cy="5383728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Build a line chart showing the trend of total sales over time.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3031F-1D64-9AA0-0597-3E149D90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0" y="1519324"/>
            <a:ext cx="7391780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84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34351-7877-75DE-82E1-3A76F822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48056"/>
            <a:ext cx="10353762" cy="5343144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 a pie chart representing the distribution of customers by city.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78F9C-18E3-195B-80E6-70493D23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67" y="1514376"/>
            <a:ext cx="7125066" cy="42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79DEE-D05A-108F-73E6-38EF4683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02336"/>
            <a:ext cx="10353762" cy="5614416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 a heat map displaying the correlation between customer age and total expenditure.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9DA43-0278-C771-124D-786AFB52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68" y="1619156"/>
            <a:ext cx="8860535" cy="39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F8A8-D021-9EDF-D48E-E82D32BB8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38912"/>
            <a:ext cx="10353762" cy="5568696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slicers to filter data by product category, customer age group, and city.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860B-C8AB-F049-8C9A-179D0998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16" y="1530252"/>
            <a:ext cx="8677656" cy="43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2B5E-87A3-2E98-35F5-93E42D62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5865"/>
            <a:ext cx="10353761" cy="90830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Advanced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BEBF-10C7-B882-4BAE-2F6DC6B75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26464"/>
            <a:ext cx="10353762" cy="4764024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scatter plot to visualize the relationship between customer age and average purchase value.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68364-1C85-7BB6-EA78-155D01E6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1" y="2487167"/>
            <a:ext cx="6236209" cy="39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1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6F91-5298-3A9D-C9C9-8E61AC7E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2401"/>
            <a:ext cx="10353761" cy="65227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9E4C-FFA4-1185-8E26-40E29B097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04089"/>
            <a:ext cx="10353762" cy="6001510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 multiple visualizations into a dashboard summarizing key performance indicators like total revenue, top customers, and popular products.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1EAE3-6DE1-B74B-3348-7A23B727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45" y="1737361"/>
            <a:ext cx="8083965" cy="47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7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3CFD-7441-FF75-1AFB-E864899B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8600"/>
            <a:ext cx="10353761" cy="987552"/>
          </a:xfrm>
        </p:spPr>
        <p:txBody>
          <a:bodyPr>
            <a:normAutofit/>
          </a:bodyPr>
          <a:lstStyle/>
          <a:p>
            <a:pPr marL="457200" rtl="0">
              <a:spcBef>
                <a:spcPts val="1400"/>
              </a:spcBef>
              <a:spcAft>
                <a:spcPts val="14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Join operations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F28D3-FFD2-8AD6-7D6B-78686B9E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051560"/>
            <a:ext cx="10772237" cy="5065776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Join purchase history with products dataset to get the product name for each purchase.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83C38-3B9F-4A57-48D9-E2D3DFD5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13" y="1729260"/>
            <a:ext cx="5778797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1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CB12-F27E-02D8-8976-4F5BF39F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63527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323B-B9AC-9AF5-3C24-EBB71FC7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56616"/>
            <a:ext cx="10353762" cy="597103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 purchase history with customer profile dataset to include customer information for each purchase and list top 5 customers with high purchases.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F46B2-CCF1-F8F6-A200-670082E3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94" y="1508519"/>
            <a:ext cx="6025895" cy="4426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AEFB4-A765-F820-BC4A-92A2B4CB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1508520"/>
            <a:ext cx="5148072" cy="44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27E9-62E8-89D3-D900-58A53077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704"/>
            <a:ext cx="10353761" cy="13263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Window functions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F124-F4ED-60A8-5097-30791C86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57736"/>
            <a:ext cx="10625934" cy="445104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Find the cumulative sum of purchases for each product category over year.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4152F-63AB-AEC3-DBB6-BD1BFBB3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84" y="2660904"/>
            <a:ext cx="7818120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6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EF2C-68E7-CB1A-7AF6-738C2A9A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52985"/>
            <a:ext cx="10353761" cy="9448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Rank and dense rank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4797-431B-FC2A-35AA-5AA2E74F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307592"/>
            <a:ext cx="10602321" cy="4956048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Rank customers based on their total expenditure.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0B368-3A02-42C8-D039-18D6F738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8" y="2119321"/>
            <a:ext cx="9385396" cy="41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1A65-B676-886A-75D3-36F93667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706176"/>
            <a:ext cx="10353762" cy="514598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 the top 10 customers by purchase frequency using DENSE_RANK().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6701-9810-18B9-D1EF-4DAA531C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76" y="1805940"/>
            <a:ext cx="9756648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8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5DE3-111B-A110-B044-BD90A3F0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99289"/>
            <a:ext cx="10353761" cy="83515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percentiles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3740-FF0F-6846-E6F2-4FE0C545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99032"/>
            <a:ext cx="10353762" cy="4919472"/>
          </a:xfrm>
        </p:spPr>
        <p:txBody>
          <a:bodyPr/>
          <a:lstStyle/>
          <a:p>
            <a:pPr marL="457200" indent="-457200" algn="just">
              <a:buAutoNum type="arabicPeriod"/>
            </a:pPr>
            <a:r>
              <a:rPr lang="en-US" sz="24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25th, 50th (median), and 75th percentiles of total purchase amounts for each customer segment.</a:t>
            </a:r>
          </a:p>
          <a:p>
            <a:pPr marL="0" indent="0" algn="just">
              <a:buNone/>
            </a:pPr>
            <a:endParaRPr lang="en-US" sz="24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8D287-78FD-DFD9-C0B7-3265543F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22" y="2551176"/>
            <a:ext cx="7690104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5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181</TotalTime>
  <Words>732</Words>
  <Application>Microsoft Office PowerPoint</Application>
  <PresentationFormat>Widescreen</PresentationFormat>
  <Paragraphs>70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Bookman Old Style</vt:lpstr>
      <vt:lpstr>Rockwell</vt:lpstr>
      <vt:lpstr>Times New Roman</vt:lpstr>
      <vt:lpstr>Damask</vt:lpstr>
      <vt:lpstr>Customer purchase analytics for  e-commerce platform..</vt:lpstr>
      <vt:lpstr>Data analytics tasks: </vt:lpstr>
      <vt:lpstr>PowerPoint Presentation</vt:lpstr>
      <vt:lpstr>b. Join operations</vt:lpstr>
      <vt:lpstr>PowerPoint Presentation</vt:lpstr>
      <vt:lpstr>c. Window functions</vt:lpstr>
      <vt:lpstr>d. Rank and dense rank</vt:lpstr>
      <vt:lpstr>PowerPoint Presentation</vt:lpstr>
      <vt:lpstr>e. percentiles</vt:lpstr>
      <vt:lpstr>f. Median calculation</vt:lpstr>
      <vt:lpstr>g. Complex aggregation</vt:lpstr>
      <vt:lpstr>PowerPoint Presentation</vt:lpstr>
      <vt:lpstr>h. grouping</vt:lpstr>
      <vt:lpstr>PowerPoint Presentation</vt:lpstr>
      <vt:lpstr>i. Case statement</vt:lpstr>
      <vt:lpstr>j. Join with condition</vt:lpstr>
      <vt:lpstr>k. Top N Analysis</vt:lpstr>
      <vt:lpstr>PowerPoint Presentation</vt:lpstr>
      <vt:lpstr>l. Window Function for trend analysis</vt:lpstr>
      <vt:lpstr>m. Nested queries</vt:lpstr>
      <vt:lpstr>PowerPoint Presentation</vt:lpstr>
      <vt:lpstr>n. Date analysis</vt:lpstr>
      <vt:lpstr>PowerPoint Presentation</vt:lpstr>
      <vt:lpstr>o. Join with aggregation</vt:lpstr>
      <vt:lpstr>p. Customer retention</vt:lpstr>
      <vt:lpstr>PowerPoint Presentation</vt:lpstr>
      <vt:lpstr>q. Time series analysis</vt:lpstr>
      <vt:lpstr>r. subqueries</vt:lpstr>
      <vt:lpstr>PowerPoint Presentation</vt:lpstr>
      <vt:lpstr>s. Correlated queries</vt:lpstr>
      <vt:lpstr>PowerPoint Presentation</vt:lpstr>
      <vt:lpstr>t. Data functions</vt:lpstr>
      <vt:lpstr>u. Visualization in power bi</vt:lpstr>
      <vt:lpstr>PowerPoint Presentation</vt:lpstr>
      <vt:lpstr>PowerPoint Presentation</vt:lpstr>
      <vt:lpstr>PowerPoint Presentation</vt:lpstr>
      <vt:lpstr>PowerPoint Presentation</vt:lpstr>
      <vt:lpstr>v. Advanced visuals</vt:lpstr>
      <vt:lpstr>w. Power Bi Dashboard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Pushparaj M</dc:creator>
  <cp:lastModifiedBy>Pushparaj M</cp:lastModifiedBy>
  <cp:revision>2</cp:revision>
  <dcterms:created xsi:type="dcterms:W3CDTF">2025-03-21T09:16:01Z</dcterms:created>
  <dcterms:modified xsi:type="dcterms:W3CDTF">2025-03-21T17:54:44Z</dcterms:modified>
</cp:coreProperties>
</file>